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1109" r:id="rId5"/>
  </p:sldIdLst>
  <p:sldSz cx="12192000" cy="6858000"/>
  <p:notesSz cx="7104063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lrich Brandner" initials="UB" lastIdx="12" clrIdx="0">
    <p:extLst>
      <p:ext uri="{19B8F6BF-5375-455C-9EA6-DF929625EA0E}">
        <p15:presenceInfo xmlns:p15="http://schemas.microsoft.com/office/powerpoint/2012/main" userId="S::Uli@cib.de::5add0730-e262-42f4-99a6-a6baea5b3ac7" providerId="AD"/>
      </p:ext>
    </p:extLst>
  </p:cmAuthor>
  <p:cmAuthor id="2" name="Yolanda Roca" initials="YR" lastIdx="5" clrIdx="1">
    <p:extLst>
      <p:ext uri="{19B8F6BF-5375-455C-9EA6-DF929625EA0E}">
        <p15:presenceInfo xmlns:p15="http://schemas.microsoft.com/office/powerpoint/2012/main" userId="S::yolanda@cib.de::48b94967-4cee-4d5b-8a79-92835d05dbd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0E399"/>
    <a:srgbClr val="E4ECF4"/>
    <a:srgbClr val="F7F7FF"/>
    <a:srgbClr val="EFF9FB"/>
    <a:srgbClr val="CCCCFF"/>
    <a:srgbClr val="FFFFCC"/>
    <a:srgbClr val="E3F5F9"/>
    <a:srgbClr val="0F2133"/>
    <a:srgbClr val="F5F8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591" autoAdjust="0"/>
  </p:normalViewPr>
  <p:slideViewPr>
    <p:cSldViewPr snapToGrid="0">
      <p:cViewPr varScale="1">
        <p:scale>
          <a:sx n="50" d="100"/>
          <a:sy n="50" d="100"/>
        </p:scale>
        <p:origin x="1260" y="2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6654D40C-8611-4E0D-A4FA-C50FB5ABDA94}" type="datetimeFigureOut">
              <a:rPr lang="de-DE" smtClean="0"/>
              <a:t>03.11.2022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FB319BA2-B000-4F79-AE44-D4D0E7026E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3741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319BA2-B000-4F79-AE44-D4D0E7026EB9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2837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ndard with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tertitel 2">
            <a:extLst>
              <a:ext uri="{FF2B5EF4-FFF2-40B4-BE49-F238E27FC236}">
                <a16:creationId xmlns:a16="http://schemas.microsoft.com/office/drawing/2014/main" id="{EBE9D9EA-80EE-4394-B48F-A1603405DE55}"/>
              </a:ext>
            </a:extLst>
          </p:cNvPr>
          <p:cNvSpPr txBox="1">
            <a:spLocks/>
          </p:cNvSpPr>
          <p:nvPr userDrawn="1"/>
        </p:nvSpPr>
        <p:spPr>
          <a:xfrm>
            <a:off x="139771" y="48190"/>
            <a:ext cx="2601179" cy="541617"/>
          </a:xfrm>
        </p:spPr>
        <p:txBody>
          <a:bodyPr anchor="b">
            <a:norm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2400" kern="1200">
                <a:solidFill>
                  <a:schemeClr val="tx1">
                    <a:lumMod val="90000"/>
                    <a:lumOff val="10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 defTabSz="914400" rtl="0" eaLnBrk="1" latinLnBrk="0" hangingPunct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chemeClr val="tx2">
                  <a:lumMod val="50000"/>
                  <a:lumOff val="50000"/>
                </a:schemeClr>
              </a:buClr>
              <a:buSzPct val="120000"/>
              <a:buFont typeface="Wingdings" panose="05000000000000000000" pitchFamily="2" charset="2"/>
              <a:buNone/>
              <a:defRPr sz="2000" kern="1200">
                <a:solidFill>
                  <a:schemeClr val="tx2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200">
              <a:solidFill>
                <a:schemeClr val="accent1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151837B-F4F5-4ED6-97FF-6040BF054F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3230" y="243942"/>
            <a:ext cx="330768" cy="150111"/>
          </a:xfrm>
          <a:prstGeom prst="rect">
            <a:avLst/>
          </a:prstGeom>
        </p:spPr>
      </p:pic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6723B2D3-0C95-442B-9D15-48497D27BD9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9747" y="175118"/>
            <a:ext cx="3593183" cy="271462"/>
          </a:xfrm>
          <a:prstGeom prst="rect">
            <a:avLst/>
          </a:prstGeom>
        </p:spPr>
        <p:txBody>
          <a:bodyPr lIns="180000" tIns="0" rIns="0" bIns="0">
            <a:normAutofit/>
          </a:bodyPr>
          <a:lstStyle>
            <a:lvl1pPr marL="0" indent="0">
              <a:buNone/>
              <a:defRPr sz="1200">
                <a:solidFill>
                  <a:srgbClr val="0F2133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de-DE"/>
              <a:t>Bereich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5D3A93B4-0FCB-4E99-AE32-E1BAC9772A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1831" y="477064"/>
            <a:ext cx="5120970" cy="600609"/>
          </a:xfrm>
          <a:prstGeom prst="rect">
            <a:avLst/>
          </a:prstGeom>
        </p:spPr>
        <p:txBody>
          <a:bodyPr lIns="180000" tIns="0" rIns="0" bIns="0" anchor="t" anchorCtr="0">
            <a:noAutofit/>
          </a:bodyPr>
          <a:lstStyle>
            <a:lvl1pPr>
              <a:lnSpc>
                <a:spcPct val="100000"/>
              </a:lnSpc>
              <a:defRPr sz="2400" cap="none" baseline="0">
                <a:solidFill>
                  <a:srgbClr val="0F2133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de-DE"/>
              <a:t>Titel </a:t>
            </a:r>
            <a:r>
              <a:rPr lang="de-DE" err="1"/>
              <a:t>semibold</a:t>
            </a:r>
            <a:endParaRPr lang="en-US"/>
          </a:p>
        </p:txBody>
      </p:sp>
      <p:cxnSp>
        <p:nvCxnSpPr>
          <p:cNvPr id="12" name="Straight Connector 6">
            <a:extLst>
              <a:ext uri="{FF2B5EF4-FFF2-40B4-BE49-F238E27FC236}">
                <a16:creationId xmlns:a16="http://schemas.microsoft.com/office/drawing/2014/main" id="{36D4F11D-631A-497C-B0C2-03719F4C2F99}"/>
              </a:ext>
            </a:extLst>
          </p:cNvPr>
          <p:cNvCxnSpPr>
            <a:cxnSpLocks/>
          </p:cNvCxnSpPr>
          <p:nvPr userDrawn="1"/>
        </p:nvCxnSpPr>
        <p:spPr>
          <a:xfrm flipV="1">
            <a:off x="762000" y="3"/>
            <a:ext cx="0" cy="1164489"/>
          </a:xfrm>
          <a:prstGeom prst="line">
            <a:avLst/>
          </a:prstGeom>
          <a:ln w="12700">
            <a:solidFill>
              <a:srgbClr val="E423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2380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EA6D7622-29EE-470A-BEB1-8F4D983AE34D}"/>
              </a:ext>
            </a:extLst>
          </p:cNvPr>
          <p:cNvSpPr/>
          <p:nvPr userDrawn="1"/>
        </p:nvSpPr>
        <p:spPr>
          <a:xfrm flipH="1">
            <a:off x="-19665" y="1"/>
            <a:ext cx="5098942" cy="6858000"/>
          </a:xfrm>
          <a:prstGeom prst="rect">
            <a:avLst/>
          </a:prstGeom>
          <a:solidFill>
            <a:srgbClr val="F5F8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C37D3E75-AAF4-44FF-A2AC-085416352EB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3230" y="243942"/>
            <a:ext cx="330768" cy="150111"/>
          </a:xfrm>
          <a:prstGeom prst="rect">
            <a:avLst/>
          </a:prstGeom>
        </p:spPr>
      </p:pic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A641C272-B7CD-4A27-BADE-2BCD1C89E03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71830" y="1490628"/>
            <a:ext cx="4124634" cy="5001580"/>
          </a:xfrm>
          <a:prstGeom prst="rect">
            <a:avLst/>
          </a:prstGeom>
        </p:spPr>
        <p:txBody>
          <a:bodyPr>
            <a:normAutofit/>
          </a:bodyPr>
          <a:lstStyle>
            <a:lvl1pPr marL="72000" indent="0">
              <a:lnSpc>
                <a:spcPts val="2200"/>
              </a:lnSpc>
              <a:buFont typeface="Arial" panose="020B0604020202020204" pitchFamily="34" charset="0"/>
              <a:buNone/>
              <a:defRPr sz="1600" b="0">
                <a:solidFill>
                  <a:srgbClr val="0F2133"/>
                </a:solidFill>
              </a:defRPr>
            </a:lvl1pPr>
            <a:lvl2pPr>
              <a:defRPr sz="1200">
                <a:solidFill>
                  <a:schemeClr val="tx2">
                    <a:lumMod val="75000"/>
                    <a:lumOff val="25000"/>
                  </a:schemeClr>
                </a:solidFill>
              </a:defRPr>
            </a:lvl2pPr>
          </a:lstStyle>
          <a:p>
            <a:pPr lvl="0"/>
            <a:r>
              <a:rPr lang="de-DE" dirty="0"/>
              <a:t>Lorem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 das ist ein Blindtext.</a:t>
            </a:r>
          </a:p>
          <a:p>
            <a:pPr lvl="0"/>
            <a:r>
              <a:rPr lang="de-DE" dirty="0" err="1"/>
              <a:t>Lista</a:t>
            </a:r>
            <a:r>
              <a:rPr lang="de-DE" dirty="0"/>
              <a:t> 1</a:t>
            </a:r>
            <a:br>
              <a:rPr lang="de-DE" dirty="0"/>
            </a:br>
            <a:r>
              <a:rPr lang="de-DE" dirty="0" err="1"/>
              <a:t>Lista</a:t>
            </a:r>
            <a:r>
              <a:rPr lang="de-DE" dirty="0"/>
              <a:t> 2</a:t>
            </a:r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FE3AD437-FF3A-41B8-A642-604A2A370F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9747" y="175118"/>
            <a:ext cx="3902987" cy="271462"/>
          </a:xfrm>
          <a:prstGeom prst="rect">
            <a:avLst/>
          </a:prstGeom>
        </p:spPr>
        <p:txBody>
          <a:bodyPr lIns="180000" tIns="0" rIns="0" bIns="0">
            <a:normAutofit/>
          </a:bodyPr>
          <a:lstStyle>
            <a:lvl1pPr marL="0" indent="0">
              <a:buNone/>
              <a:defRPr sz="1200">
                <a:solidFill>
                  <a:srgbClr val="0F2133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de-DE"/>
              <a:t>Bereich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A04669B-2DCA-43F2-BA82-8236BD6C9A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1831" y="477064"/>
            <a:ext cx="4114802" cy="931002"/>
          </a:xfrm>
          <a:prstGeom prst="rect">
            <a:avLst/>
          </a:prstGeom>
        </p:spPr>
        <p:txBody>
          <a:bodyPr lIns="180000" tIns="0" rIns="0" bIns="0" anchor="t" anchorCtr="0">
            <a:noAutofit/>
          </a:bodyPr>
          <a:lstStyle>
            <a:lvl1pPr>
              <a:lnSpc>
                <a:spcPct val="100000"/>
              </a:lnSpc>
              <a:defRPr sz="2400" cap="none" baseline="0">
                <a:solidFill>
                  <a:srgbClr val="0F2133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de-DE" dirty="0"/>
              <a:t>Titel mit zwei Zeilen</a:t>
            </a:r>
            <a:br>
              <a:rPr lang="de-DE" dirty="0"/>
            </a:br>
            <a:r>
              <a:rPr lang="de-DE" dirty="0"/>
              <a:t>wie hier</a:t>
            </a:r>
            <a:endParaRPr lang="en-US" dirty="0"/>
          </a:p>
        </p:txBody>
      </p:sp>
      <p:cxnSp>
        <p:nvCxnSpPr>
          <p:cNvPr id="14" name="Straight Connector 6">
            <a:extLst>
              <a:ext uri="{FF2B5EF4-FFF2-40B4-BE49-F238E27FC236}">
                <a16:creationId xmlns:a16="http://schemas.microsoft.com/office/drawing/2014/main" id="{24746325-1B6E-4A97-BCEA-A4C223D56791}"/>
              </a:ext>
            </a:extLst>
          </p:cNvPr>
          <p:cNvCxnSpPr>
            <a:cxnSpLocks/>
          </p:cNvCxnSpPr>
          <p:nvPr userDrawn="1"/>
        </p:nvCxnSpPr>
        <p:spPr>
          <a:xfrm flipV="1">
            <a:off x="762000" y="3"/>
            <a:ext cx="0" cy="1164489"/>
          </a:xfrm>
          <a:prstGeom prst="line">
            <a:avLst/>
          </a:prstGeom>
          <a:ln w="12700">
            <a:solidFill>
              <a:srgbClr val="E423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3708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9B407EA1-E52A-464C-9BF2-8F915A122D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3230" y="243942"/>
            <a:ext cx="330768" cy="150111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B87899B3-7B6F-46D2-8446-7A2EBFABC66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9747" y="175118"/>
            <a:ext cx="3701510" cy="271462"/>
          </a:xfrm>
          <a:prstGeom prst="rect">
            <a:avLst/>
          </a:prstGeom>
        </p:spPr>
        <p:txBody>
          <a:bodyPr lIns="180000" tIns="0" rIns="0" bIns="0">
            <a:normAutofit/>
          </a:bodyPr>
          <a:lstStyle>
            <a:lvl1pPr marL="0" indent="0">
              <a:buNone/>
              <a:defRPr sz="1200">
                <a:solidFill>
                  <a:srgbClr val="0F2133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de-DE"/>
              <a:t>Bereich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606B6D1C-2AFF-4FFE-910F-26FD1229AC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1831" y="477064"/>
            <a:ext cx="4114802" cy="931002"/>
          </a:xfrm>
          <a:prstGeom prst="rect">
            <a:avLst/>
          </a:prstGeom>
        </p:spPr>
        <p:txBody>
          <a:bodyPr lIns="180000" tIns="0" rIns="0" bIns="0" anchor="t" anchorCtr="0">
            <a:noAutofit/>
          </a:bodyPr>
          <a:lstStyle>
            <a:lvl1pPr>
              <a:lnSpc>
                <a:spcPct val="100000"/>
              </a:lnSpc>
              <a:defRPr sz="2400" cap="none" baseline="0">
                <a:solidFill>
                  <a:srgbClr val="0F2133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de-DE" sz="2400" dirty="0"/>
              <a:t>CIB ist heute an 12 Standorten europaweit aktiv</a:t>
            </a:r>
            <a:endParaRPr lang="en-US" dirty="0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EDC153C2-9828-4D5C-8D9E-CDEA351385E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71830" y="1490628"/>
            <a:ext cx="4124634" cy="5001580"/>
          </a:xfrm>
          <a:prstGeom prst="rect">
            <a:avLst/>
          </a:prstGeom>
        </p:spPr>
        <p:txBody>
          <a:bodyPr>
            <a:normAutofit/>
          </a:bodyPr>
          <a:lstStyle>
            <a:lvl1pPr marL="72000" indent="0">
              <a:lnSpc>
                <a:spcPts val="2200"/>
              </a:lnSpc>
              <a:buNone/>
              <a:defRPr sz="1600" b="0">
                <a:solidFill>
                  <a:srgbClr val="0F2133"/>
                </a:solidFill>
              </a:defRPr>
            </a:lvl1pPr>
            <a:lvl2pPr>
              <a:defRPr sz="1200">
                <a:solidFill>
                  <a:schemeClr val="tx2">
                    <a:lumMod val="75000"/>
                    <a:lumOff val="25000"/>
                  </a:schemeClr>
                </a:solidFill>
              </a:defRPr>
            </a:lvl2pPr>
          </a:lstStyle>
          <a:p>
            <a:pPr lvl="0"/>
            <a:r>
              <a:rPr lang="de-DE" dirty="0"/>
              <a:t>Lorem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 das ist ein Blindtext.</a:t>
            </a:r>
          </a:p>
        </p:txBody>
      </p:sp>
      <p:cxnSp>
        <p:nvCxnSpPr>
          <p:cNvPr id="8" name="Straight Connector 6">
            <a:extLst>
              <a:ext uri="{FF2B5EF4-FFF2-40B4-BE49-F238E27FC236}">
                <a16:creationId xmlns:a16="http://schemas.microsoft.com/office/drawing/2014/main" id="{C10B592E-4183-4C4D-A198-E2ACF9EE0336}"/>
              </a:ext>
            </a:extLst>
          </p:cNvPr>
          <p:cNvCxnSpPr>
            <a:cxnSpLocks/>
          </p:cNvCxnSpPr>
          <p:nvPr userDrawn="1"/>
        </p:nvCxnSpPr>
        <p:spPr>
          <a:xfrm flipV="1">
            <a:off x="762000" y="3"/>
            <a:ext cx="0" cy="1164489"/>
          </a:xfrm>
          <a:prstGeom prst="line">
            <a:avLst/>
          </a:prstGeom>
          <a:ln w="12700">
            <a:solidFill>
              <a:srgbClr val="E423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0450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F2899B9F-D815-40A2-90B9-24385F841C54}"/>
              </a:ext>
            </a:extLst>
          </p:cNvPr>
          <p:cNvSpPr/>
          <p:nvPr userDrawn="1"/>
        </p:nvSpPr>
        <p:spPr>
          <a:xfrm flipH="1">
            <a:off x="5098942" y="1"/>
            <a:ext cx="7093058" cy="6857999"/>
          </a:xfrm>
          <a:prstGeom prst="rect">
            <a:avLst/>
          </a:prstGeom>
          <a:solidFill>
            <a:srgbClr val="F5F8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73C4C98-5AD6-46C8-B371-994DED9022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9768" y="393192"/>
            <a:ext cx="4251960" cy="6071616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lnSpc>
                <a:spcPts val="4200"/>
              </a:lnSpc>
              <a:defRPr sz="4000" b="1" i="0" cap="none" baseline="0">
                <a:solidFill>
                  <a:srgbClr val="0F2133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Lorem </a:t>
            </a:r>
            <a:r>
              <a:rPr lang="en-US" err="1"/>
              <a:t>isum</a:t>
            </a:r>
            <a:r>
              <a:rPr lang="en-US"/>
              <a:t> dolor</a:t>
            </a:r>
            <a:br>
              <a:rPr lang="en-US"/>
            </a:br>
            <a:r>
              <a:rPr lang="en-US"/>
              <a:t>sit </a:t>
            </a:r>
            <a:r>
              <a:rPr lang="en-US" err="1"/>
              <a:t>amet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672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RT COVER_NE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3245AEBE-24C4-4761-B5C0-B37A130B4252}"/>
              </a:ext>
            </a:extLst>
          </p:cNvPr>
          <p:cNvGrpSpPr/>
          <p:nvPr userDrawn="1"/>
        </p:nvGrpSpPr>
        <p:grpSpPr>
          <a:xfrm>
            <a:off x="445746" y="437775"/>
            <a:ext cx="1268508" cy="777839"/>
            <a:chOff x="4276414" y="2341879"/>
            <a:chExt cx="3722997" cy="2282912"/>
          </a:xfrm>
        </p:grpSpPr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BE1D52BF-4241-451B-AE5B-AA6F0A86F839}"/>
                </a:ext>
              </a:extLst>
            </p:cNvPr>
            <p:cNvSpPr txBox="1"/>
            <p:nvPr/>
          </p:nvSpPr>
          <p:spPr>
            <a:xfrm>
              <a:off x="4276414" y="4040016"/>
              <a:ext cx="372299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br>
                <a:rPr lang="de-DE" sz="1600" spc="300" dirty="0">
                  <a:solidFill>
                    <a:schemeClr val="tx2">
                      <a:lumMod val="25000"/>
                    </a:schemeClr>
                  </a:solidFill>
                  <a:latin typeface="+mj-lt"/>
                  <a:cs typeface="Segoe UI Semibold" panose="020B0702040204020203" pitchFamily="34" charset="0"/>
                </a:rPr>
              </a:br>
              <a:endParaRPr lang="de-DE" sz="1600" spc="300" dirty="0">
                <a:solidFill>
                  <a:schemeClr val="tx2">
                    <a:lumMod val="25000"/>
                  </a:schemeClr>
                </a:solidFill>
                <a:latin typeface="+mj-lt"/>
                <a:cs typeface="Segoe UI Semibold" panose="020B0702040204020203" pitchFamily="34" charset="0"/>
              </a:endParaRPr>
            </a:p>
          </p:txBody>
        </p:sp>
        <p:pic>
          <p:nvPicPr>
            <p:cNvPr id="10" name="Grafik 9">
              <a:extLst>
                <a:ext uri="{FF2B5EF4-FFF2-40B4-BE49-F238E27FC236}">
                  <a16:creationId xmlns:a16="http://schemas.microsoft.com/office/drawing/2014/main" id="{684FBD30-5860-445E-9477-EB2485B2D8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507411" y="2341879"/>
              <a:ext cx="3138140" cy="1424169"/>
            </a:xfrm>
            <a:prstGeom prst="rect">
              <a:avLst/>
            </a:prstGeom>
          </p:spPr>
        </p:pic>
      </p:grpSp>
      <p:pic>
        <p:nvPicPr>
          <p:cNvPr id="3" name="Grafik 2">
            <a:extLst>
              <a:ext uri="{FF2B5EF4-FFF2-40B4-BE49-F238E27FC236}">
                <a16:creationId xmlns:a16="http://schemas.microsoft.com/office/drawing/2014/main" id="{841C39E3-7F69-46C5-A853-6B350FCAF99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20725" r="-20630" b="9449"/>
          <a:stretch/>
        </p:blipFill>
        <p:spPr>
          <a:xfrm>
            <a:off x="0" y="4378570"/>
            <a:ext cx="2160000" cy="248400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F249D0E5-09B9-409A-A082-EFE1D9208F3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t="8431" r="3776" b="-8857"/>
          <a:stretch/>
        </p:blipFill>
        <p:spPr>
          <a:xfrm>
            <a:off x="8704995" y="0"/>
            <a:ext cx="3492000" cy="47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2899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9787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4956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76" r:id="rId2"/>
    <p:sldLayoutId id="2147483678" r:id="rId3"/>
    <p:sldLayoutId id="2147483665" r:id="rId4"/>
    <p:sldLayoutId id="2147483684" r:id="rId5"/>
    <p:sldLayoutId id="2147483686" r:id="rId6"/>
  </p:sldLayoutIdLst>
  <p:txStyles>
    <p:titleStyle>
      <a:lvl1pPr algn="l" defTabSz="914400" rtl="0" eaLnBrk="1" latinLnBrk="0" hangingPunct="1">
        <a:lnSpc>
          <a:spcPct val="300000"/>
        </a:lnSpc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92000" indent="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080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86B74FD6-5742-43C0-A4F5-1BBB8962CD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>
                <a:solidFill>
                  <a:schemeClr val="bg1">
                    <a:lumMod val="50000"/>
                  </a:schemeClr>
                </a:solidFill>
              </a:rPr>
              <a:t>Deutschtraining</a:t>
            </a: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0DC41BE5-75F1-4823-B347-FC4CD19D4461}"/>
              </a:ext>
            </a:extLst>
          </p:cNvPr>
          <p:cNvCxnSpPr>
            <a:cxnSpLocks/>
          </p:cNvCxnSpPr>
          <p:nvPr/>
        </p:nvCxnSpPr>
        <p:spPr>
          <a:xfrm>
            <a:off x="828752" y="6040109"/>
            <a:ext cx="10795013" cy="0"/>
          </a:xfrm>
          <a:prstGeom prst="line">
            <a:avLst/>
          </a:prstGeom>
          <a:ln>
            <a:solidFill>
              <a:srgbClr val="E4ECF4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2" name="Tabelle 2">
            <a:extLst>
              <a:ext uri="{FF2B5EF4-FFF2-40B4-BE49-F238E27FC236}">
                <a16:creationId xmlns:a16="http://schemas.microsoft.com/office/drawing/2014/main" id="{D85ED6F4-DE2A-48CC-B387-85C9F0B4E1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356051"/>
              </p:ext>
            </p:extLst>
          </p:nvPr>
        </p:nvGraphicFramePr>
        <p:xfrm>
          <a:off x="2162257" y="1902048"/>
          <a:ext cx="8128002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2661250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83492491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98566568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14035216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72800214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163027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  <a:p>
                      <a:r>
                        <a:rPr lang="de-DE" sz="2000" b="0" dirty="0">
                          <a:solidFill>
                            <a:srgbClr val="000000"/>
                          </a:solidFill>
                        </a:rPr>
                        <a:t>null</a:t>
                      </a:r>
                    </a:p>
                  </a:txBody>
                  <a:tcPr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  <a:p>
                      <a:r>
                        <a:rPr lang="de-DE" sz="2000" b="0" dirty="0">
                          <a:solidFill>
                            <a:srgbClr val="000000"/>
                          </a:solidFill>
                        </a:rPr>
                        <a:t>eins</a:t>
                      </a:r>
                    </a:p>
                  </a:txBody>
                  <a:tcPr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  <a:p>
                      <a:r>
                        <a:rPr lang="de-DE" sz="2000" b="0" dirty="0">
                          <a:solidFill>
                            <a:srgbClr val="000000"/>
                          </a:solidFill>
                        </a:rPr>
                        <a:t>zwei</a:t>
                      </a:r>
                    </a:p>
                  </a:txBody>
                  <a:tcPr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  <a:p>
                      <a:r>
                        <a:rPr lang="de-DE" sz="2000" b="0" dirty="0">
                          <a:solidFill>
                            <a:srgbClr val="000000"/>
                          </a:solidFill>
                        </a:rPr>
                        <a:t>drei</a:t>
                      </a:r>
                    </a:p>
                  </a:txBody>
                  <a:tcPr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  <a:p>
                      <a:r>
                        <a:rPr lang="de-DE" sz="2000" b="0" dirty="0">
                          <a:solidFill>
                            <a:srgbClr val="000000"/>
                          </a:solidFill>
                        </a:rPr>
                        <a:t>vier</a:t>
                      </a:r>
                    </a:p>
                  </a:txBody>
                  <a:tcPr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  <a:p>
                      <a:r>
                        <a:rPr lang="de-DE" sz="2000" b="0" dirty="0">
                          <a:solidFill>
                            <a:srgbClr val="000000"/>
                          </a:solidFill>
                        </a:rPr>
                        <a:t>fünf</a:t>
                      </a:r>
                    </a:p>
                  </a:txBody>
                  <a:tcPr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6029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  <a:p>
                      <a:r>
                        <a:rPr lang="de-DE" sz="2000" b="0" dirty="0">
                          <a:solidFill>
                            <a:srgbClr val="000000"/>
                          </a:solidFill>
                        </a:rPr>
                        <a:t>sechs</a:t>
                      </a:r>
                    </a:p>
                  </a:txBody>
                  <a:tcP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  <a:p>
                      <a:r>
                        <a:rPr lang="de-DE" sz="2000" b="0" dirty="0">
                          <a:solidFill>
                            <a:srgbClr val="000000"/>
                          </a:solidFill>
                        </a:rPr>
                        <a:t>sieben</a:t>
                      </a:r>
                    </a:p>
                  </a:txBody>
                  <a:tcP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  <a:p>
                      <a:r>
                        <a:rPr lang="de-DE" sz="2000" b="0" dirty="0">
                          <a:solidFill>
                            <a:srgbClr val="000000"/>
                          </a:solidFill>
                        </a:rPr>
                        <a:t>acht</a:t>
                      </a:r>
                    </a:p>
                  </a:txBody>
                  <a:tcP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  <a:p>
                      <a:r>
                        <a:rPr lang="de-DE" sz="2000" b="0" dirty="0">
                          <a:solidFill>
                            <a:srgbClr val="000000"/>
                          </a:solidFill>
                        </a:rPr>
                        <a:t>neun</a:t>
                      </a:r>
                    </a:p>
                  </a:txBody>
                  <a:tcP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  <a:p>
                      <a:r>
                        <a:rPr lang="de-DE" sz="2000" b="0" dirty="0">
                          <a:solidFill>
                            <a:srgbClr val="000000"/>
                          </a:solidFill>
                        </a:rPr>
                        <a:t>zehn</a:t>
                      </a:r>
                    </a:p>
                  </a:txBody>
                  <a:tcP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  <a:p>
                      <a:r>
                        <a:rPr lang="de-DE" sz="2000" b="0" dirty="0">
                          <a:solidFill>
                            <a:srgbClr val="000000"/>
                          </a:solidFill>
                        </a:rPr>
                        <a:t>elf</a:t>
                      </a:r>
                    </a:p>
                  </a:txBody>
                  <a:tcP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980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  <a:p>
                      <a:r>
                        <a:rPr lang="de-DE" sz="2000" b="0" dirty="0">
                          <a:solidFill>
                            <a:srgbClr val="000000"/>
                          </a:solidFill>
                        </a:rPr>
                        <a:t>zwölf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  <a:p>
                      <a:r>
                        <a:rPr lang="de-DE" sz="2000" b="0" dirty="0">
                          <a:solidFill>
                            <a:srgbClr val="000000"/>
                          </a:solidFill>
                        </a:rPr>
                        <a:t>dreizehn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  <a:p>
                      <a:endParaRPr lang="de-DE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  <a:p>
                      <a:endParaRPr lang="de-DE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  <a:p>
                      <a:r>
                        <a:rPr lang="de-DE" sz="2000" b="0" dirty="0">
                          <a:solidFill>
                            <a:srgbClr val="000000"/>
                          </a:solidFill>
                        </a:rPr>
                        <a:t>sechzehn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  <a:p>
                      <a:r>
                        <a:rPr lang="de-DE" sz="2000" b="0" dirty="0">
                          <a:solidFill>
                            <a:srgbClr val="000000"/>
                          </a:solidFill>
                        </a:rPr>
                        <a:t>siebzehn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7172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  <a:p>
                      <a:endParaRPr lang="de-DE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  <a:p>
                      <a:r>
                        <a:rPr lang="de-DE" sz="2000" b="0" dirty="0">
                          <a:solidFill>
                            <a:srgbClr val="000000"/>
                          </a:solidFill>
                        </a:rPr>
                        <a:t>neunzehn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20</a:t>
                      </a:r>
                    </a:p>
                    <a:p>
                      <a:r>
                        <a:rPr lang="de-DE" sz="2000" b="0" dirty="0">
                          <a:solidFill>
                            <a:srgbClr val="000000"/>
                          </a:solidFill>
                        </a:rPr>
                        <a:t>zwanzig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30</a:t>
                      </a:r>
                    </a:p>
                    <a:p>
                      <a:r>
                        <a:rPr lang="de-DE" sz="2000" b="0" dirty="0">
                          <a:solidFill>
                            <a:srgbClr val="000000"/>
                          </a:solidFill>
                        </a:rPr>
                        <a:t>dreißig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40</a:t>
                      </a:r>
                    </a:p>
                    <a:p>
                      <a:endParaRPr lang="de-DE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50</a:t>
                      </a:r>
                    </a:p>
                    <a:p>
                      <a:r>
                        <a:rPr lang="de-DE" sz="2000" b="0" dirty="0">
                          <a:solidFill>
                            <a:srgbClr val="000000"/>
                          </a:solidFill>
                        </a:rPr>
                        <a:t>fünfzig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561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60</a:t>
                      </a:r>
                    </a:p>
                    <a:p>
                      <a:r>
                        <a:rPr lang="de-DE" sz="2000" b="0" dirty="0">
                          <a:solidFill>
                            <a:srgbClr val="000000"/>
                          </a:solidFill>
                        </a:rPr>
                        <a:t>sechzig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70</a:t>
                      </a:r>
                    </a:p>
                    <a:p>
                      <a:r>
                        <a:rPr lang="de-DE" sz="2000" b="0" dirty="0">
                          <a:solidFill>
                            <a:srgbClr val="000000"/>
                          </a:solidFill>
                        </a:rPr>
                        <a:t>siebzig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80</a:t>
                      </a:r>
                    </a:p>
                    <a:p>
                      <a:r>
                        <a:rPr lang="de-DE" sz="2000" b="0" dirty="0">
                          <a:solidFill>
                            <a:srgbClr val="000000"/>
                          </a:solidFill>
                        </a:rPr>
                        <a:t>achtzig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90</a:t>
                      </a:r>
                    </a:p>
                    <a:p>
                      <a:endParaRPr lang="de-DE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</a:rPr>
                        <a:t>100</a:t>
                      </a:r>
                    </a:p>
                    <a:p>
                      <a:r>
                        <a:rPr lang="de-DE" sz="2000" b="0" dirty="0">
                          <a:solidFill>
                            <a:srgbClr val="000000"/>
                          </a:solidFill>
                        </a:rPr>
                        <a:t>hundert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09037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C5F1F3EB-6A05-4FC0-A5CF-78DFE069EBEB}"/>
              </a:ext>
            </a:extLst>
          </p:cNvPr>
          <p:cNvSpPr txBox="1"/>
          <p:nvPr/>
        </p:nvSpPr>
        <p:spPr>
          <a:xfrm>
            <a:off x="914400" y="807522"/>
            <a:ext cx="4085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latin typeface="+mj-lt"/>
              </a:rPr>
              <a:t>Die Zahlen (Plural)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895561A-57C1-4D2D-A06D-B7FC02DF2928}"/>
              </a:ext>
            </a:extLst>
          </p:cNvPr>
          <p:cNvSpPr txBox="1"/>
          <p:nvPr/>
        </p:nvSpPr>
        <p:spPr>
          <a:xfrm>
            <a:off x="914400" y="1260797"/>
            <a:ext cx="2182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die Zahl: Singular</a:t>
            </a:r>
          </a:p>
        </p:txBody>
      </p:sp>
      <p:pic>
        <p:nvPicPr>
          <p:cNvPr id="5" name="Grafik 4" descr="Ein Bild, das Text, Licht enthält.&#10;&#10;Automatisch generierte Beschreibung">
            <a:extLst>
              <a:ext uri="{FF2B5EF4-FFF2-40B4-BE49-F238E27FC236}">
                <a16:creationId xmlns:a16="http://schemas.microsoft.com/office/drawing/2014/main" id="{C6F15395-7042-70D8-A208-8B0D07FE36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0259" y="446580"/>
            <a:ext cx="1330643" cy="130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87649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CIB POWERPOINT STYLE">
      <a:dk1>
        <a:srgbClr val="0F2133"/>
      </a:dk1>
      <a:lt1>
        <a:srgbClr val="FFFFFF"/>
      </a:lt1>
      <a:dk2>
        <a:srgbClr val="6588AB"/>
      </a:dk2>
      <a:lt2>
        <a:srgbClr val="F5F8FB"/>
      </a:lt2>
      <a:accent1>
        <a:srgbClr val="E11E19"/>
      </a:accent1>
      <a:accent2>
        <a:srgbClr val="1C77C3"/>
      </a:accent2>
      <a:accent3>
        <a:srgbClr val="E11E19"/>
      </a:accent3>
      <a:accent4>
        <a:srgbClr val="E11E19"/>
      </a:accent4>
      <a:accent5>
        <a:srgbClr val="E11E19"/>
      </a:accent5>
      <a:accent6>
        <a:srgbClr val="1A72AD"/>
      </a:accent6>
      <a:hlink>
        <a:srgbClr val="66AEDE"/>
      </a:hlink>
      <a:folHlink>
        <a:srgbClr val="A3D5FE"/>
      </a:folHlink>
    </a:clrScheme>
    <a:fontScheme name="Headline Semibold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B58F21955DAA45A308715EBE3048E9" ma:contentTypeVersion="0" ma:contentTypeDescription="Create a new document." ma:contentTypeScope="" ma:versionID="4cd509cf537af306d44306ee1fd0a82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2e0ce47bc5a6c59947b4fa0a587e05d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6423170-BB26-46C7-82AB-4D7DD1BCB2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EEE2704-3467-4CDF-9709-CD773B413DD1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7755E54-D58E-4EF9-BE2F-E6D93E23CB5F}">
  <ds:schemaRefs>
    <ds:schemaRef ds:uri="http://purl.org/dc/elements/1.1/"/>
    <ds:schemaRef ds:uri="http://purl.org/dc/terms/"/>
    <ds:schemaRef ds:uri="http://schemas.microsoft.com/internal/obd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Office PowerPoint</Application>
  <PresentationFormat>Breitbild</PresentationFormat>
  <Paragraphs>57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Segoe UI</vt:lpstr>
      <vt:lpstr>Segoe UI Semibold</vt:lpstr>
      <vt:lpstr>Tw Cen MT</vt:lpstr>
      <vt:lpstr>GradientVTI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Yolanda Roca</dc:creator>
  <cp:lastModifiedBy>Laura Covella</cp:lastModifiedBy>
  <cp:revision>319</cp:revision>
  <cp:lastPrinted>2022-11-02T13:12:32Z</cp:lastPrinted>
  <dcterms:created xsi:type="dcterms:W3CDTF">2021-02-02T07:05:20Z</dcterms:created>
  <dcterms:modified xsi:type="dcterms:W3CDTF">2022-11-03T14:56:33Z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0x01010030B58F21955DAA45A308715EBE3048E9</vt:lpwstr>
  </property>
</Properties>
</file>